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29"/>
  </p:notesMasterIdLst>
  <p:handoutMasterIdLst>
    <p:handoutMasterId r:id="rId30"/>
  </p:handoutMasterIdLst>
  <p:sldIdLst>
    <p:sldId id="424" r:id="rId8"/>
    <p:sldId id="435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36" r:id="rId27"/>
    <p:sldId id="428" r:id="rId28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7" autoAdjust="0"/>
    <p:restoredTop sz="88272" autoAdjust="0"/>
  </p:normalViewPr>
  <p:slideViewPr>
    <p:cSldViewPr snapToGrid="0">
      <p:cViewPr varScale="1">
        <p:scale>
          <a:sx n="144" d="100"/>
          <a:sy n="144" d="100"/>
        </p:scale>
        <p:origin x="520" y="192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88" y="1520456"/>
            <a:ext cx="4281377" cy="2568826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2996728F-410B-4FF5-E4DD-E4E828C8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" y="1438183"/>
            <a:ext cx="4541398" cy="27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F831F8-D03E-6C7D-1527-4EE1FAAA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0" y="1638263"/>
            <a:ext cx="4423430" cy="26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melt air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91" y="1473072"/>
            <a:ext cx="3870251" cy="2631553"/>
          </a:xfrm>
          <a:prstGeom prst="rect">
            <a:avLst/>
          </a:prstGeom>
        </p:spPr>
      </p:pic>
      <p:pic>
        <p:nvPicPr>
          <p:cNvPr id="5" name="Picture 4" descr="A purple and yellow dotted pattern&#10;&#10;AI-generated content may be incorrect.">
            <a:extLst>
              <a:ext uri="{FF2B5EF4-FFF2-40B4-BE49-F238E27FC236}">
                <a16:creationId xmlns:a16="http://schemas.microsoft.com/office/drawing/2014/main" id="{E9C0F58F-08C1-16A8-6C0E-90A81C28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6" y="1409727"/>
            <a:ext cx="4583649" cy="27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0" y="1576972"/>
            <a:ext cx="4255008" cy="2553005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C668BFC0-F300-C883-B8C8-C036F5A3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8" y="1548618"/>
            <a:ext cx="4367372" cy="26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575BE255-6DDC-1D63-A22D-039809EB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4" y="1563779"/>
            <a:ext cx="4400906" cy="26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952CEE8-22F1-F6F5-12F2-EC29558E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6" y="1353233"/>
            <a:ext cx="4721530" cy="2877792"/>
          </a:xfrm>
          <a:prstGeom prst="rect">
            <a:avLst/>
          </a:prstGeom>
        </p:spPr>
      </p:pic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68" y="1437720"/>
            <a:ext cx="3933814" cy="26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03" y="1751934"/>
            <a:ext cx="4109561" cy="2465737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1BDC1FF-97BC-552A-D3A6-89FD06C7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2" y="1678666"/>
            <a:ext cx="4336038" cy="26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A6DC39C-AF8C-5C01-2245-472FB35C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9" y="1604557"/>
            <a:ext cx="4350604" cy="26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00" y="1507776"/>
            <a:ext cx="4231904" cy="2539142"/>
          </a:xfrm>
          <a:prstGeom prst="rect">
            <a:avLst/>
          </a:prstGeom>
        </p:spPr>
      </p:pic>
      <p:pic>
        <p:nvPicPr>
          <p:cNvPr id="5" name="Picture 4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4875C91A-6246-F772-1418-4199B9B9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1" y="1507776"/>
            <a:ext cx="4299136" cy="262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D639302E-AADE-B266-2945-D887C6D7E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8" y="1664513"/>
            <a:ext cx="4361518" cy="26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76" y="1606860"/>
            <a:ext cx="3751436" cy="2669051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D5A50DC-0E99-A59E-F5C6-C0E2DA5C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714"/>
            <a:ext cx="4657506" cy="28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7FA50-415B-4018-E60E-606CC58D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87C7-C45E-D926-E804-568BC35883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61ADD2-2A69-3E8A-4B9F-A9F6B3F38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Absolute difference in OFV vs Parameters</a:t>
            </a:r>
          </a:p>
        </p:txBody>
      </p:sp>
      <p:pic>
        <p:nvPicPr>
          <p:cNvPr id="15" name="Picture 1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ACA23B59-CD83-5099-85D8-0DD83B2E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53" y="1408235"/>
            <a:ext cx="5720316" cy="3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8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0" y="1572291"/>
            <a:ext cx="3908488" cy="2645219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3640976-61FD-56DE-941F-98926214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1" y="1530249"/>
            <a:ext cx="4467195" cy="27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98" y="1624613"/>
            <a:ext cx="3679520" cy="2644202"/>
          </a:xfrm>
          <a:prstGeom prst="rect">
            <a:avLst/>
          </a:prstGeom>
        </p:spPr>
      </p:pic>
      <p:pic>
        <p:nvPicPr>
          <p:cNvPr id="5" name="Picture 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AFD2A8E0-9F01-D298-F74A-0C601674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592010"/>
            <a:ext cx="4504664" cy="27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35" y="1626782"/>
            <a:ext cx="4000350" cy="2585573"/>
          </a:xfrm>
          <a:prstGeom prst="rect">
            <a:avLst/>
          </a:prstGeom>
        </p:spPr>
      </p:pic>
      <p:pic>
        <p:nvPicPr>
          <p:cNvPr id="5" name="Picture 4" descr="A purple and yellow dots&#10;&#10;AI-generated content may be incorrect.">
            <a:extLst>
              <a:ext uri="{FF2B5EF4-FFF2-40B4-BE49-F238E27FC236}">
                <a16:creationId xmlns:a16="http://schemas.microsoft.com/office/drawing/2014/main" id="{DEEBCACB-3DFC-4D7C-3ADE-630325B7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" y="1595724"/>
            <a:ext cx="4516136" cy="27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332" y="1590415"/>
            <a:ext cx="3790440" cy="2662168"/>
          </a:xfrm>
          <a:prstGeom prst="rect">
            <a:avLst/>
          </a:prstGeom>
        </p:spPr>
      </p:pic>
      <p:pic>
        <p:nvPicPr>
          <p:cNvPr id="5" name="Picture 4" descr="A chart of a number of dots&#10;&#10;AI-generated content may be incorrect.">
            <a:extLst>
              <a:ext uri="{FF2B5EF4-FFF2-40B4-BE49-F238E27FC236}">
                <a16:creationId xmlns:a16="http://schemas.microsoft.com/office/drawing/2014/main" id="{07B8194C-1923-A20D-C637-84497B6A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3" y="1509505"/>
            <a:ext cx="4662503" cy="28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42" y="1601954"/>
            <a:ext cx="3863141" cy="2689426"/>
          </a:xfrm>
          <a:prstGeom prst="rect">
            <a:avLst/>
          </a:prstGeom>
        </p:spPr>
      </p:pic>
      <p:pic>
        <p:nvPicPr>
          <p:cNvPr id="5" name="Picture 4" descr="A chart with many colored dots&#10;&#10;AI-generated content may be incorrect.">
            <a:extLst>
              <a:ext uri="{FF2B5EF4-FFF2-40B4-BE49-F238E27FC236}">
                <a16:creationId xmlns:a16="http://schemas.microsoft.com/office/drawing/2014/main" id="{CE04C89B-B939-7357-BD85-7358E124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" y="1528954"/>
            <a:ext cx="4717860" cy="28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56" y="1520351"/>
            <a:ext cx="4125935" cy="2860264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BCD816E-9E78-0909-5BD8-CA6A2626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5" y="1553473"/>
            <a:ext cx="4692772" cy="28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8EBB15C6-CEB4-8F5F-8053-85856DE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0" y="1687931"/>
            <a:ext cx="4453200" cy="2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650</TotalTime>
  <Words>153</Words>
  <Application>Microsoft Macintosh PowerPoint</Application>
  <PresentationFormat>On-screen Show (16:9)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Sensitivity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Nafisa Raihana</cp:lastModifiedBy>
  <cp:revision>13</cp:revision>
  <cp:lastPrinted>2015-07-30T14:04:45Z</cp:lastPrinted>
  <dcterms:created xsi:type="dcterms:W3CDTF">2020-10-03T23:03:33Z</dcterms:created>
  <dcterms:modified xsi:type="dcterms:W3CDTF">2025-11-26T19:13:24Z</dcterms:modified>
</cp:coreProperties>
</file>